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4330"/>
    <a:srgbClr val="194C53"/>
    <a:srgbClr val="83BCAF"/>
    <a:srgbClr val="62B1DB"/>
    <a:srgbClr val="236673"/>
    <a:srgbClr val="F9DD29"/>
    <a:srgbClr val="C7362D"/>
    <a:srgbClr val="FD971D"/>
    <a:srgbClr val="A31F26"/>
    <a:srgbClr val="E8B0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3BC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9AC7F-0D89-4EC3-8047-A0F615D17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69874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rgbClr val="C943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B005BC-D050-4CE9-BE4E-D4127E3C06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49549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194C5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hr-HR" dirty="0"/>
          </a:p>
        </p:txBody>
      </p:sp>
      <p:pic>
        <p:nvPicPr>
          <p:cNvPr id="7" name="Picture 6" descr="White text on a black background&#10;&#10;Description automatically generated">
            <a:extLst>
              <a:ext uri="{FF2B5EF4-FFF2-40B4-BE49-F238E27FC236}">
                <a16:creationId xmlns:a16="http://schemas.microsoft.com/office/drawing/2014/main" id="{3B861150-7C06-4D22-B25D-38AC3F44C4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4147" y="5999321"/>
            <a:ext cx="2023705" cy="463258"/>
          </a:xfrm>
          <a:prstGeom prst="rect">
            <a:avLst/>
          </a:prstGeom>
        </p:spPr>
      </p:pic>
      <p:pic>
        <p:nvPicPr>
          <p:cNvPr id="40" name="Picture 39" descr="A picture containing logo&#10;&#10;Description automatically generated">
            <a:extLst>
              <a:ext uri="{FF2B5EF4-FFF2-40B4-BE49-F238E27FC236}">
                <a16:creationId xmlns:a16="http://schemas.microsoft.com/office/drawing/2014/main" id="{33826508-1E43-479E-B97E-9204AE9EDE5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1349" y="395421"/>
            <a:ext cx="3469302" cy="325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97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FD4C8F5-09D9-4B02-9C79-D5D2B5D0EF86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64F162-42B2-461E-A49E-0D15DECF276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08CB76-5C0B-4B4A-9A53-53E8C7EEC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4D1EA-110B-46E9-BAA9-D88F82481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9911F4F-9520-46F0-B762-78B8D7E3A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0" name="Picture 19" descr="A picture containing logo&#10;&#10;Description automatically generated">
            <a:extLst>
              <a:ext uri="{FF2B5EF4-FFF2-40B4-BE49-F238E27FC236}">
                <a16:creationId xmlns:a16="http://schemas.microsoft.com/office/drawing/2014/main" id="{C93DC43F-76DB-415C-924E-31B1F42621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3CF05EC2-493C-4151-9C46-7F62A7AD90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029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058" y="1613039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51054D-D827-441C-A41C-C6D81CE9D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5486" y="1609864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64775F-413E-46CD-AFED-16288F6C6CD5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930ADA-BE8A-4F8C-9BED-29DB2E1EF69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rgbClr val="194C53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6B90DB7-04E3-43D3-9352-1D52114D3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CC667D7-61AB-449C-93F7-3005CD7C73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5FEEC10A-A44E-442C-BE18-BB62FE0D12B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3" name="Picture 22" descr="A picture containing logo&#10;&#10;Description automatically generated">
            <a:extLst>
              <a:ext uri="{FF2B5EF4-FFF2-40B4-BE49-F238E27FC236}">
                <a16:creationId xmlns:a16="http://schemas.microsoft.com/office/drawing/2014/main" id="{921CC595-F951-4870-AFCC-BBD4353F6D6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67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88E5A-D5D1-4AF8-8DF8-B258B082F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839" y="365125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839" y="1825625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5AD86D-D67B-428C-8530-EAB49A85C0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5183"/>
          <a:stretch/>
        </p:blipFill>
        <p:spPr>
          <a:xfrm>
            <a:off x="6347686" y="0"/>
            <a:ext cx="58427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144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9F2B362-44CC-4A10-A1CB-8EB27FCAF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399308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24EB2D8-8A76-4C70-ADE6-DB8FF5593C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859808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20443D-355D-43FB-88F4-98A75E8BA1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935" r="5333"/>
          <a:stretch/>
        </p:blipFill>
        <p:spPr>
          <a:xfrm>
            <a:off x="7" y="0"/>
            <a:ext cx="56526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04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84C14A20-D749-46B5-8E85-47946CE3DADC}"/>
              </a:ext>
            </a:extLst>
          </p:cNvPr>
          <p:cNvSpPr/>
          <p:nvPr userDrawn="1"/>
        </p:nvSpPr>
        <p:spPr>
          <a:xfrm>
            <a:off x="0" y="5469308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F773CEBF-7EFA-4F12-BAFB-48258ABE6B66}"/>
              </a:ext>
            </a:extLst>
          </p:cNvPr>
          <p:cNvSpPr/>
          <p:nvPr userDrawn="1"/>
        </p:nvSpPr>
        <p:spPr>
          <a:xfrm flipH="1" flipV="1">
            <a:off x="8055836" y="0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0" name="Graphic 9" descr="A lightbulb">
            <a:extLst>
              <a:ext uri="{FF2B5EF4-FFF2-40B4-BE49-F238E27FC236}">
                <a16:creationId xmlns:a16="http://schemas.microsoft.com/office/drawing/2014/main" id="{FE8F91C1-6ED1-4F43-993C-03D061C256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-283435" y="3923229"/>
            <a:ext cx="2599346" cy="2599346"/>
          </a:xfrm>
          <a:prstGeom prst="rect">
            <a:avLst/>
          </a:prstGeom>
        </p:spPr>
      </p:pic>
      <p:pic>
        <p:nvPicPr>
          <p:cNvPr id="15" name="Graphic 14" descr="A flying paper airplane">
            <a:extLst>
              <a:ext uri="{FF2B5EF4-FFF2-40B4-BE49-F238E27FC236}">
                <a16:creationId xmlns:a16="http://schemas.microsoft.com/office/drawing/2014/main" id="{067144DD-24C9-40C9-B3A7-B429C6899FC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flipH="1">
            <a:off x="10599372" y="5486400"/>
            <a:ext cx="1705599" cy="1705599"/>
          </a:xfrm>
          <a:prstGeom prst="rect">
            <a:avLst/>
          </a:prstGeom>
        </p:spPr>
      </p:pic>
      <p:pic>
        <p:nvPicPr>
          <p:cNvPr id="17" name="Graphic 16" descr="A puzzle">
            <a:extLst>
              <a:ext uri="{FF2B5EF4-FFF2-40B4-BE49-F238E27FC236}">
                <a16:creationId xmlns:a16="http://schemas.microsoft.com/office/drawing/2014/main" id="{B47E1F10-AD2A-4DDF-A1D3-23F4D7E4591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flipH="1">
            <a:off x="10841505" y="-164500"/>
            <a:ext cx="1463466" cy="1463466"/>
          </a:xfrm>
          <a:prstGeom prst="rect">
            <a:avLst/>
          </a:prstGeom>
        </p:spPr>
      </p:pic>
      <p:pic>
        <p:nvPicPr>
          <p:cNvPr id="11" name="Picture 10" descr="A picture containing logo&#10;&#10;Description automatically generated">
            <a:extLst>
              <a:ext uri="{FF2B5EF4-FFF2-40B4-BE49-F238E27FC236}">
                <a16:creationId xmlns:a16="http://schemas.microsoft.com/office/drawing/2014/main" id="{184E1C7A-28DD-4215-92CC-147E201C1B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135814" y="6394615"/>
            <a:ext cx="2296080" cy="40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5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01F7D9-1E6D-443B-BBAD-74829EF9F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1B2224-4F6D-4F6F-9619-56901EC08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0418D-CC3F-4380-A5BA-1B710A44ED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F35C4-785B-4E8F-B967-73CDC8F2C47E}" type="datetimeFigureOut">
              <a:rPr lang="hr-HR" smtClean="0"/>
              <a:t>8.8.2021.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18E6D-3E49-45A1-B939-5076E43C4A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FAD8A-BC21-408C-B98C-83E76FF6B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38CCF-E6C8-42FE-A8AF-DA9F41004FE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72866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6" r:id="rId4"/>
    <p:sldLayoutId id="2147483657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EC88B-6EA3-40F9-85F1-466062562B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Zaključivanje ocjena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68257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12EEDD5-F07E-433A-9244-CD0C8A716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8643" y="605446"/>
            <a:ext cx="8229600" cy="691695"/>
          </a:xfrm>
        </p:spPr>
        <p:txBody>
          <a:bodyPr>
            <a:noAutofit/>
          </a:bodyPr>
          <a:lstStyle/>
          <a:p>
            <a:r>
              <a:rPr lang="hr-HR" dirty="0"/>
              <a:t>Nastavne cjeline u </a:t>
            </a:r>
            <a:r>
              <a:rPr lang="hr-HR" dirty="0" smtClean="0"/>
              <a:t>7. </a:t>
            </a:r>
            <a:r>
              <a:rPr lang="hr-HR" dirty="0"/>
              <a:t>razredu:</a:t>
            </a:r>
            <a:br>
              <a:rPr lang="hr-HR" dirty="0"/>
            </a:br>
            <a:endParaRPr lang="hr-HR" dirty="0"/>
          </a:p>
        </p:txBody>
      </p:sp>
      <p:sp>
        <p:nvSpPr>
          <p:cNvPr id="6" name="Rezervirano mjesto sadržaja 2">
            <a:extLst>
              <a:ext uri="{FF2B5EF4-FFF2-40B4-BE49-F238E27FC236}">
                <a16:creationId xmlns:a16="http://schemas.microsoft.com/office/drawing/2014/main" id="{300DF6CC-966F-4EB6-BDD4-D39264884C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5137" y="1644005"/>
            <a:ext cx="8229600" cy="4247344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hr-HR" sz="2600" dirty="0" smtClean="0"/>
              <a:t>  </a:t>
            </a:r>
            <a:r>
              <a:rPr lang="hr-HR" sz="2600" dirty="0" smtClean="0"/>
              <a:t>Internet – život na mreži</a:t>
            </a:r>
            <a:endParaRPr lang="hr-HR" sz="2600" dirty="0"/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hr-HR" sz="2600" dirty="0"/>
              <a:t> </a:t>
            </a:r>
            <a:r>
              <a:rPr lang="hr-HR" sz="2600" dirty="0" smtClean="0"/>
              <a:t> </a:t>
            </a:r>
            <a:r>
              <a:rPr lang="hr-HR" sz="2600" dirty="0" smtClean="0"/>
              <a:t>Proračunske tablice</a:t>
            </a:r>
            <a:endParaRPr lang="hr-HR" sz="2600" dirty="0"/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hr-HR" sz="2600" dirty="0" smtClean="0"/>
              <a:t>  Računalno razmišljanje i programiranje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hr-HR" sz="2600" dirty="0" smtClean="0"/>
              <a:t>  </a:t>
            </a:r>
            <a:r>
              <a:rPr lang="hr-HR" sz="2600" dirty="0" smtClean="0"/>
              <a:t>Višemedijska posla</a:t>
            </a:r>
            <a:endParaRPr lang="hr-HR" sz="2600" dirty="0" smtClean="0"/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hr-HR" sz="2600" dirty="0" smtClean="0"/>
              <a:t>  Predstavi se i prezentiraj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hr-HR" sz="2600" dirty="0"/>
          </a:p>
        </p:txBody>
      </p:sp>
    </p:spTree>
    <p:extLst>
      <p:ext uri="{BB962C8B-B14F-4D97-AF65-F5344CB8AC3E}">
        <p14:creationId xmlns:p14="http://schemas.microsoft.com/office/powerpoint/2010/main" val="263437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542E69A-7F71-41F7-A5AB-D93950C76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Elementi vrednovanja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00DF6CC-966F-4EB6-BDD4-D39264884C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062016"/>
            <a:ext cx="8229600" cy="1895747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hr-HR" dirty="0" smtClean="0"/>
              <a:t>  Usvojenost </a:t>
            </a:r>
            <a:r>
              <a:rPr lang="hr-HR" dirty="0"/>
              <a:t>znanja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hr-HR" dirty="0" smtClean="0"/>
              <a:t>  Rješavanje </a:t>
            </a:r>
            <a:r>
              <a:rPr lang="hr-HR" dirty="0"/>
              <a:t>problema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hr-HR" dirty="0" smtClean="0"/>
              <a:t>  Digitalni </a:t>
            </a:r>
            <a:r>
              <a:rPr lang="hr-HR" dirty="0"/>
              <a:t>sadržaji i suradnja</a:t>
            </a:r>
          </a:p>
        </p:txBody>
      </p:sp>
    </p:spTree>
    <p:extLst>
      <p:ext uri="{BB962C8B-B14F-4D97-AF65-F5344CB8AC3E}">
        <p14:creationId xmlns:p14="http://schemas.microsoft.com/office/powerpoint/2010/main" val="3618263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591B5FD-6968-4983-9579-1B0316E66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Zaključivanje ocjena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CF3B09B-4F0C-448C-9E71-667C6C5D27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7427" y="1794945"/>
            <a:ext cx="8229600" cy="339447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hr-HR" dirty="0" smtClean="0"/>
              <a:t>  kriteriji </a:t>
            </a:r>
            <a:r>
              <a:rPr lang="hr-HR" dirty="0"/>
              <a:t>ocjenjivanja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hr-HR" dirty="0" smtClean="0"/>
              <a:t>  javno </a:t>
            </a:r>
            <a:r>
              <a:rPr lang="hr-HR" dirty="0"/>
              <a:t>zaključivanje ocjene iz </a:t>
            </a:r>
            <a:r>
              <a:rPr lang="hr-HR" dirty="0" smtClean="0"/>
              <a:t>Informatike</a:t>
            </a:r>
            <a:endParaRPr lang="hr-HR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hr-HR" dirty="0" smtClean="0"/>
              <a:t>  rezultati </a:t>
            </a:r>
            <a:r>
              <a:rPr lang="hr-HR" dirty="0"/>
              <a:t>učenika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hr-HR" dirty="0" smtClean="0"/>
              <a:t>  učenički </a:t>
            </a:r>
            <a:r>
              <a:rPr lang="hr-HR" dirty="0"/>
              <a:t>e-portfolio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hr-HR" dirty="0"/>
              <a:t> </a:t>
            </a:r>
            <a:r>
              <a:rPr lang="hr-HR" dirty="0" smtClean="0"/>
              <a:t> učenici </a:t>
            </a:r>
            <a:r>
              <a:rPr lang="hr-HR" dirty="0"/>
              <a:t>koji su se posebno istaknuli ove godine ….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hr-HR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31141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CBB6790-C360-4F33-BF84-FE1A8137A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Anketa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029A31B-A98C-4B59-90DD-E70C6C183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525" y="2281227"/>
            <a:ext cx="9954823" cy="3394472"/>
          </a:xfrm>
        </p:spPr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hr-HR" dirty="0" smtClean="0"/>
              <a:t>  anonimna </a:t>
            </a:r>
            <a:r>
              <a:rPr lang="hr-HR" dirty="0"/>
              <a:t>online anketa o zadovoljstvu učenika nastavnim predmetom </a:t>
            </a:r>
            <a:r>
              <a:rPr lang="hr-HR" dirty="0" smtClean="0"/>
              <a:t>Informatika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27009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 za kraj…</a:t>
            </a:r>
            <a:endParaRPr lang="hr-HR" dirty="0"/>
          </a:p>
        </p:txBody>
      </p:sp>
      <p:sp>
        <p:nvSpPr>
          <p:cNvPr id="4" name="Pravokutnik 3"/>
          <p:cNvSpPr/>
          <p:nvPr/>
        </p:nvSpPr>
        <p:spPr>
          <a:xfrm>
            <a:off x="1238490" y="3097964"/>
            <a:ext cx="995016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hr-HR" sz="7200" b="1" dirty="0" smtClean="0">
                <a:ln/>
                <a:solidFill>
                  <a:srgbClr val="7030A0"/>
                </a:solidFill>
              </a:rPr>
              <a:t>VIDIMO SE U </a:t>
            </a:r>
            <a:r>
              <a:rPr lang="hr-HR" sz="7200" b="1" dirty="0" smtClean="0">
                <a:ln/>
                <a:solidFill>
                  <a:srgbClr val="7030A0"/>
                </a:solidFill>
              </a:rPr>
              <a:t>8. </a:t>
            </a:r>
            <a:r>
              <a:rPr lang="hr-HR" sz="7200" b="1" dirty="0" smtClean="0">
                <a:ln/>
                <a:solidFill>
                  <a:srgbClr val="7030A0"/>
                </a:solidFill>
              </a:rPr>
              <a:t>RAZREDU</a:t>
            </a:r>
            <a:endParaRPr lang="hr-HR" sz="7200" b="1" dirty="0">
              <a:ln/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91771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92</Words>
  <Application>Microsoft Office PowerPoint</Application>
  <PresentationFormat>Široki zaslon</PresentationFormat>
  <Paragraphs>21</Paragraphs>
  <Slides>6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Theme</vt:lpstr>
      <vt:lpstr>Zaključivanje ocjena</vt:lpstr>
      <vt:lpstr>Nastavne cjeline u 7. razredu: </vt:lpstr>
      <vt:lpstr>Elementi vrednovanja</vt:lpstr>
      <vt:lpstr>Zaključivanje ocjena</vt:lpstr>
      <vt:lpstr>Anketa</vt:lpstr>
      <vt:lpstr>I za kraj…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Željka Knezović</dc:creator>
  <cp:lastModifiedBy>Admin</cp:lastModifiedBy>
  <cp:revision>15</cp:revision>
  <dcterms:created xsi:type="dcterms:W3CDTF">2021-04-08T02:08:44Z</dcterms:created>
  <dcterms:modified xsi:type="dcterms:W3CDTF">2021-08-08T13:18:40Z</dcterms:modified>
</cp:coreProperties>
</file>